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9" r:id="rId3"/>
    <p:sldId id="274" r:id="rId4"/>
    <p:sldId id="281" r:id="rId5"/>
    <p:sldId id="282" r:id="rId6"/>
    <p:sldId id="273" r:id="rId7"/>
    <p:sldId id="268" r:id="rId8"/>
    <p:sldId id="270" r:id="rId9"/>
    <p:sldId id="271" r:id="rId10"/>
    <p:sldId id="283" r:id="rId11"/>
    <p:sldId id="272" r:id="rId12"/>
    <p:sldId id="275" r:id="rId13"/>
    <p:sldId id="278" r:id="rId14"/>
    <p:sldId id="277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eg Sandford" initials="" lastIdx="1" clrIdx="0"/>
  <p:cmAuthor id="1" name="Tom Saunders" initials="TS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99" autoAdjust="0"/>
    <p:restoredTop sz="94624" autoAdjust="0"/>
  </p:normalViewPr>
  <p:slideViewPr>
    <p:cSldViewPr snapToGrid="0" snapToObjects="1">
      <p:cViewPr varScale="1">
        <p:scale>
          <a:sx n="59" d="100"/>
          <a:sy n="59" d="100"/>
        </p:scale>
        <p:origin x="474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AB7D1-BF42-5D43-AA11-DCB92D634EE5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F5F6E-F4EC-4F4C-B0BC-4EDAB12E1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9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30A9D-1B3A-E64E-BADC-575883A17883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8FC29-0B79-1843-90A9-8E7D0A827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7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7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0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73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3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D54BF-8D9F-4E4C-A747-6B6F02FCCD48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5719A-BDEA-A34E-B6D3-D2488430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8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755760"/>
            <a:ext cx="12191999" cy="3059759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/>
            </a:r>
            <a:br>
              <a:rPr lang="en-US" sz="3600" dirty="0" smtClean="0">
                <a:latin typeface="Calibri"/>
                <a:cs typeface="Calibri"/>
              </a:rPr>
            </a:br>
            <a:r>
              <a:rPr lang="en-US" sz="3600" b="1" dirty="0" smtClean="0">
                <a:latin typeface="Calibri"/>
                <a:ea typeface="Comic Sans MS" charset="0"/>
                <a:cs typeface="Calibri"/>
              </a:rPr>
              <a:t>Chinese School Group Visit </a:t>
            </a:r>
            <a:br>
              <a:rPr lang="en-US" sz="3600" b="1" dirty="0" smtClean="0">
                <a:latin typeface="Calibri"/>
                <a:ea typeface="Comic Sans MS" charset="0"/>
                <a:cs typeface="Calibri"/>
              </a:rPr>
            </a:b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>Homestay information evening</a:t>
            </a:r>
            <a:r>
              <a:rPr lang="en-US" sz="3600" dirty="0">
                <a:latin typeface="Calibri"/>
                <a:ea typeface="Comic Sans MS" charset="0"/>
                <a:cs typeface="Calibri"/>
              </a:rPr>
              <a:t/>
            </a:r>
            <a:br>
              <a:rPr lang="en-US" sz="3600" dirty="0">
                <a:latin typeface="Calibri"/>
                <a:ea typeface="Comic Sans MS" charset="0"/>
                <a:cs typeface="Calibri"/>
              </a:rPr>
            </a:b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> </a:t>
            </a:r>
            <a:r>
              <a:rPr lang="en-US" sz="3600" dirty="0">
                <a:latin typeface="Calibri"/>
                <a:ea typeface="Comic Sans MS" charset="0"/>
                <a:cs typeface="Calibri"/>
              </a:rPr>
              <a:t/>
            </a:r>
            <a:br>
              <a:rPr lang="en-US" sz="3600" dirty="0">
                <a:latin typeface="Calibri"/>
                <a:ea typeface="Comic Sans MS" charset="0"/>
                <a:cs typeface="Calibri"/>
              </a:rPr>
            </a:b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>Planned dates: </a:t>
            </a:r>
            <a:br>
              <a:rPr lang="en-US" sz="3600" dirty="0" smtClean="0">
                <a:latin typeface="Calibri"/>
                <a:ea typeface="Comic Sans MS" charset="0"/>
                <a:cs typeface="Calibri"/>
              </a:rPr>
            </a:b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>Sunday 28</a:t>
            </a:r>
            <a:r>
              <a:rPr lang="en-US" sz="3600" baseline="30000" dirty="0" smtClean="0">
                <a:latin typeface="Calibri"/>
                <a:ea typeface="Comic Sans MS" charset="0"/>
                <a:cs typeface="Calibri"/>
              </a:rPr>
              <a:t>th</a:t>
            </a: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> January</a:t>
            </a:r>
            <a:r>
              <a:rPr lang="mr-IN" sz="3600" dirty="0" smtClean="0">
                <a:latin typeface="Calibri"/>
                <a:ea typeface="Comic Sans MS" charset="0"/>
                <a:cs typeface="Calibri"/>
              </a:rPr>
              <a:t>–</a:t>
            </a: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> Saturday 3</a:t>
            </a:r>
            <a:r>
              <a:rPr lang="en-US" sz="3600" baseline="30000" dirty="0" smtClean="0">
                <a:latin typeface="Calibri"/>
                <a:ea typeface="Comic Sans MS" charset="0"/>
                <a:cs typeface="Calibri"/>
              </a:rPr>
              <a:t>rd</a:t>
            </a: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> February 2018</a:t>
            </a:r>
            <a:br>
              <a:rPr lang="en-US" sz="3600" dirty="0" smtClean="0">
                <a:latin typeface="Calibri"/>
                <a:ea typeface="Comic Sans MS" charset="0"/>
                <a:cs typeface="Calibri"/>
              </a:rPr>
            </a:b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/>
            </a:r>
            <a:br>
              <a:rPr lang="en-US" sz="3600" dirty="0" smtClean="0">
                <a:latin typeface="Calibri"/>
                <a:ea typeface="Comic Sans MS" charset="0"/>
                <a:cs typeface="Calibri"/>
              </a:rPr>
            </a:br>
            <a:r>
              <a:rPr lang="en-US" sz="3600" b="1" dirty="0" err="1" smtClean="0"/>
              <a:t>Devoran</a:t>
            </a:r>
            <a:r>
              <a:rPr lang="en-US" sz="3600" b="1" dirty="0" smtClean="0"/>
              <a:t> </a:t>
            </a: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>Primary School </a:t>
            </a:r>
            <a:endParaRPr lang="en-US" sz="3600" dirty="0">
              <a:latin typeface="Calibri"/>
              <a:ea typeface="Comic Sans MS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8359223" y="320595"/>
            <a:ext cx="3327585" cy="8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14047"/>
            <a:ext cx="10515600" cy="1325563"/>
          </a:xfrm>
        </p:spPr>
        <p:txBody>
          <a:bodyPr/>
          <a:lstStyle/>
          <a:p>
            <a:r>
              <a:rPr lang="en-US" dirty="0" smtClean="0"/>
              <a:t>Chinese immersion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8359223" y="320595"/>
            <a:ext cx="3327585" cy="82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56" y="1646158"/>
            <a:ext cx="88773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5-12-01 23.25.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51" y="0"/>
            <a:ext cx="3142370" cy="5586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2015-11-29 20.15.2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333" y="80612"/>
            <a:ext cx="3635778" cy="4847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 descr="2015-12-01 23.24.3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783" y="198939"/>
            <a:ext cx="3250736" cy="5779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图片占位符 5" descr="IMG_360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7513" y="4128902"/>
            <a:ext cx="4581691" cy="2772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图片占位符 4" descr="cIMG_345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4391578"/>
            <a:ext cx="3931164" cy="2379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982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next?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221" y="3960547"/>
            <a:ext cx="3752623" cy="250507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Confirm your </a:t>
            </a:r>
            <a:r>
              <a:rPr lang="en-US" dirty="0" smtClean="0"/>
              <a:t>interest by Wednesday 8</a:t>
            </a:r>
            <a:r>
              <a:rPr lang="en-US" baseline="30000" dirty="0" smtClean="0"/>
              <a:t>th</a:t>
            </a:r>
            <a:r>
              <a:rPr lang="en-US" dirty="0" smtClean="0"/>
              <a:t> November</a:t>
            </a:r>
          </a:p>
          <a:p>
            <a:r>
              <a:rPr lang="en-US" dirty="0" smtClean="0"/>
              <a:t>A </a:t>
            </a:r>
            <a:r>
              <a:rPr lang="en-US" dirty="0"/>
              <a:t>member of our team will visit your home (to view room that student will be staying and answer any questions) </a:t>
            </a:r>
          </a:p>
          <a:p>
            <a:r>
              <a:rPr lang="en-US" dirty="0"/>
              <a:t>We will conduct a DBS check (legal requirement) </a:t>
            </a:r>
          </a:p>
          <a:p>
            <a:r>
              <a:rPr lang="en-US" dirty="0"/>
              <a:t>Receive homestay advice and guidance pack</a:t>
            </a:r>
          </a:p>
          <a:p>
            <a:r>
              <a:rPr lang="en-US" dirty="0" smtClean="0"/>
              <a:t>Our </a:t>
            </a:r>
            <a:r>
              <a:rPr lang="en-US" dirty="0"/>
              <a:t>team are on hand 24/7 for any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issues </a:t>
            </a:r>
            <a:r>
              <a:rPr lang="en-US" dirty="0"/>
              <a:t>or emergencies</a:t>
            </a:r>
          </a:p>
          <a:p>
            <a:r>
              <a:rPr lang="en-US" dirty="0"/>
              <a:t>Enjoy the cultural exchange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8359223" y="320595"/>
            <a:ext cx="3327585" cy="8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6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Frequently asked 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 only have space for one student – can I still host?</a:t>
            </a:r>
          </a:p>
          <a:p>
            <a:r>
              <a:rPr lang="en-GB" dirty="0" smtClean="0"/>
              <a:t>What do the students like to eat?</a:t>
            </a:r>
          </a:p>
          <a:p>
            <a:r>
              <a:rPr lang="en-GB" dirty="0" smtClean="0"/>
              <a:t>I have pets – is that a problem?</a:t>
            </a:r>
          </a:p>
          <a:p>
            <a:endParaRPr lang="en-GB" dirty="0" smtClean="0"/>
          </a:p>
          <a:p>
            <a:r>
              <a:rPr lang="en-GB" dirty="0" smtClean="0"/>
              <a:t>Any others?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8359223" y="320595"/>
            <a:ext cx="3327585" cy="8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6880" y="1509197"/>
            <a:ext cx="6515552" cy="366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7906" y="4011839"/>
            <a:ext cx="5107607" cy="2587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68" y="83920"/>
            <a:ext cx="5610645" cy="369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6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3869"/>
            <a:ext cx="12191999" cy="3059759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/>
            </a:r>
            <a:br>
              <a:rPr lang="en-US" sz="3600" dirty="0" smtClean="0">
                <a:latin typeface="Calibri"/>
                <a:cs typeface="Calibri"/>
              </a:rPr>
            </a:br>
            <a:r>
              <a:rPr lang="en-US" sz="3600" b="1" dirty="0">
                <a:latin typeface="Calibri"/>
                <a:ea typeface="Comic Sans MS" charset="0"/>
                <a:cs typeface="Calibri"/>
              </a:rPr>
              <a:t>Chinese School Group Visit </a:t>
            </a:r>
            <a:br>
              <a:rPr lang="en-US" sz="3600" b="1" dirty="0">
                <a:latin typeface="Calibri"/>
                <a:ea typeface="Comic Sans MS" charset="0"/>
                <a:cs typeface="Calibri"/>
              </a:rPr>
            </a:br>
            <a:r>
              <a:rPr lang="en-US" sz="3600" dirty="0">
                <a:latin typeface="Calibri"/>
                <a:ea typeface="Comic Sans MS" charset="0"/>
                <a:cs typeface="Calibri"/>
              </a:rPr>
              <a:t>Homestay information </a:t>
            </a: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>evening</a:t>
            </a:r>
            <a:r>
              <a:rPr lang="en-US" sz="3600" dirty="0">
                <a:latin typeface="Calibri"/>
                <a:ea typeface="Comic Sans MS" charset="0"/>
                <a:cs typeface="Calibri"/>
              </a:rPr>
              <a:t/>
            </a:r>
            <a:br>
              <a:rPr lang="en-US" sz="3600" dirty="0">
                <a:latin typeface="Calibri"/>
                <a:ea typeface="Comic Sans MS" charset="0"/>
                <a:cs typeface="Calibri"/>
              </a:rPr>
            </a:br>
            <a:r>
              <a:rPr lang="en-US" sz="3600" dirty="0" smtClean="0">
                <a:latin typeface="Calibri"/>
                <a:ea typeface="Comic Sans MS" charset="0"/>
                <a:cs typeface="Calibri"/>
              </a:rPr>
              <a:t> </a:t>
            </a:r>
            <a:r>
              <a:rPr lang="en-US" sz="3600" dirty="0">
                <a:latin typeface="Calibri"/>
                <a:ea typeface="Comic Sans MS" charset="0"/>
                <a:cs typeface="Calibri"/>
              </a:rPr>
              <a:t/>
            </a:r>
            <a:br>
              <a:rPr lang="en-US" sz="3600" dirty="0">
                <a:latin typeface="Calibri"/>
                <a:ea typeface="Comic Sans MS" charset="0"/>
                <a:cs typeface="Calibri"/>
              </a:rPr>
            </a:br>
            <a:r>
              <a:rPr lang="en-US" sz="3600" dirty="0" err="1" smtClean="0">
                <a:latin typeface="Calibri"/>
                <a:ea typeface="Comic Sans MS" charset="0"/>
                <a:cs typeface="Calibri"/>
              </a:rPr>
              <a:t>homestay@opportunity-education.com</a:t>
            </a:r>
            <a:endParaRPr lang="en-US" sz="3600" dirty="0">
              <a:latin typeface="Calibri"/>
              <a:ea typeface="Comic Sans MS" charset="0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8359223" y="320595"/>
            <a:ext cx="3327585" cy="8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about other cultures </a:t>
            </a:r>
          </a:p>
          <a:p>
            <a:r>
              <a:rPr lang="en-US" dirty="0" smtClean="0"/>
              <a:t>Spark an interest in learning other languages</a:t>
            </a:r>
          </a:p>
          <a:p>
            <a:r>
              <a:rPr lang="en-US" dirty="0" smtClean="0"/>
              <a:t>Find out more about the world</a:t>
            </a:r>
          </a:p>
          <a:p>
            <a:r>
              <a:rPr lang="en-US" dirty="0" smtClean="0"/>
              <a:t>Encourage tolerance and understanding </a:t>
            </a:r>
            <a:br>
              <a:rPr lang="en-US" dirty="0" smtClean="0"/>
            </a:br>
            <a:r>
              <a:rPr lang="en-US" dirty="0" smtClean="0"/>
              <a:t>of people with different experiences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374" y="3983458"/>
            <a:ext cx="4226434" cy="2326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8359223" y="320595"/>
            <a:ext cx="3327585" cy="8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0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51" y="2846068"/>
            <a:ext cx="5994400" cy="327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0760" y="405071"/>
            <a:ext cx="6471920" cy="2922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087" y="3295937"/>
            <a:ext cx="4291263" cy="28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62" y="581255"/>
            <a:ext cx="8355676" cy="5498375"/>
          </a:xfrm>
        </p:spPr>
      </p:pic>
    </p:spTree>
    <p:extLst>
      <p:ext uri="{BB962C8B-B14F-4D97-AF65-F5344CB8AC3E}">
        <p14:creationId xmlns:p14="http://schemas.microsoft.com/office/powerpoint/2010/main" val="402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48000"/>
            <a:ext cx="6954399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4081"/>
          <a:stretch/>
        </p:blipFill>
        <p:spPr>
          <a:xfrm>
            <a:off x="5940158" y="3048000"/>
            <a:ext cx="625184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host students?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Invite a new culture in to your home to share with your family </a:t>
            </a:r>
          </a:p>
          <a:p>
            <a:r>
              <a:rPr lang="en-US" dirty="0" smtClean="0"/>
              <a:t>China is an important country – it will be useful for your children to know more about its customs and culture</a:t>
            </a:r>
          </a:p>
          <a:p>
            <a:r>
              <a:rPr lang="en-US" dirty="0" smtClean="0"/>
              <a:t>Spark an interest in learning Mandarin</a:t>
            </a:r>
          </a:p>
          <a:p>
            <a:r>
              <a:rPr lang="en-US" dirty="0" smtClean="0"/>
              <a:t>Make friends in China that they can keep in touch with</a:t>
            </a:r>
          </a:p>
          <a:p>
            <a:r>
              <a:rPr lang="en-US" dirty="0" smtClean="0"/>
              <a:t>Plus, your children will learn a lot about being a good host</a:t>
            </a:r>
          </a:p>
          <a:p>
            <a:endParaRPr lang="en-US" dirty="0"/>
          </a:p>
        </p:txBody>
      </p:sp>
      <p:pic>
        <p:nvPicPr>
          <p:cNvPr id="5" name="Picture 4" descr="2015-12-01 23.24.3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846">
            <a:off x="9954776" y="2960288"/>
            <a:ext cx="1828963" cy="32514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8359223" y="320595"/>
            <a:ext cx="3327585" cy="8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1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students will arrive at </a:t>
            </a:r>
            <a:r>
              <a:rPr lang="en-US" dirty="0" err="1" smtClean="0"/>
              <a:t>Devoran</a:t>
            </a:r>
            <a:r>
              <a:rPr lang="en-US" b="1" dirty="0" smtClean="0"/>
              <a:t> </a:t>
            </a:r>
            <a:r>
              <a:rPr lang="en-US" dirty="0" smtClean="0"/>
              <a:t>School on </a:t>
            </a:r>
            <a:r>
              <a:rPr lang="en-US" b="1" dirty="0" smtClean="0"/>
              <a:t>Sunday 28</a:t>
            </a:r>
            <a:r>
              <a:rPr lang="en-US" b="1" baseline="30000" dirty="0" smtClean="0"/>
              <a:t>th</a:t>
            </a:r>
            <a:r>
              <a:rPr lang="en-US" b="1" dirty="0" smtClean="0"/>
              <a:t> January</a:t>
            </a:r>
          </a:p>
          <a:p>
            <a:r>
              <a:rPr lang="en-US" dirty="0" smtClean="0"/>
              <a:t>They will stay with their host family until </a:t>
            </a:r>
            <a:r>
              <a:rPr lang="en-US" b="1" dirty="0" smtClean="0"/>
              <a:t>Saturday 3</a:t>
            </a:r>
            <a:r>
              <a:rPr lang="en-US" b="1" baseline="30000" dirty="0" smtClean="0"/>
              <a:t>rd</a:t>
            </a:r>
            <a:r>
              <a:rPr lang="en-US" b="1" dirty="0" smtClean="0"/>
              <a:t> February </a:t>
            </a:r>
            <a:r>
              <a:rPr lang="en-US" dirty="0" smtClean="0"/>
              <a:t>(6 nights)</a:t>
            </a:r>
          </a:p>
          <a:p>
            <a:r>
              <a:rPr lang="en-US" dirty="0" smtClean="0"/>
              <a:t>You would take them to school each morning with your own children and pick them up at the normal time.</a:t>
            </a:r>
          </a:p>
          <a:p>
            <a:r>
              <a:rPr lang="en-US" dirty="0" smtClean="0"/>
              <a:t>On the Saturday the Chinese students will be picked up from </a:t>
            </a:r>
            <a:r>
              <a:rPr lang="en-US" dirty="0" err="1" smtClean="0"/>
              <a:t>Devoran</a:t>
            </a:r>
            <a:r>
              <a:rPr lang="en-US" dirty="0" smtClean="0"/>
              <a:t> Primary School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414" y="5020887"/>
            <a:ext cx="3155386" cy="1679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8359223" y="320595"/>
            <a:ext cx="3327585" cy="8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616" y="3465783"/>
            <a:ext cx="2928892" cy="312369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8255924" cy="4351338"/>
          </a:xfrm>
        </p:spPr>
        <p:txBody>
          <a:bodyPr>
            <a:normAutofit/>
          </a:bodyPr>
          <a:lstStyle/>
          <a:p>
            <a:r>
              <a:rPr lang="en-US" dirty="0"/>
              <a:t>For safeguarding purposes, we are required to place </a:t>
            </a:r>
            <a:br>
              <a:rPr lang="en-US" dirty="0"/>
            </a:br>
            <a:r>
              <a:rPr lang="en-US" dirty="0"/>
              <a:t>two visiting students in each home</a:t>
            </a:r>
          </a:p>
          <a:p>
            <a:r>
              <a:rPr lang="en-US" dirty="0"/>
              <a:t>You </a:t>
            </a:r>
            <a:r>
              <a:rPr lang="en-US" dirty="0" smtClean="0"/>
              <a:t>would be required to provide breakfast </a:t>
            </a:r>
            <a:r>
              <a:rPr lang="en-US" dirty="0"/>
              <a:t>and dinner </a:t>
            </a:r>
            <a:r>
              <a:rPr lang="en-US" dirty="0" smtClean="0"/>
              <a:t>for the </a:t>
            </a:r>
            <a:r>
              <a:rPr lang="en-US" dirty="0"/>
              <a:t>students, plus a packed lunch each day</a:t>
            </a:r>
          </a:p>
          <a:p>
            <a:r>
              <a:rPr lang="en-US" dirty="0"/>
              <a:t>The students will be aged </a:t>
            </a:r>
            <a:r>
              <a:rPr lang="en-US" dirty="0" smtClean="0"/>
              <a:t>between </a:t>
            </a:r>
            <a:r>
              <a:rPr lang="en-US" dirty="0"/>
              <a:t>8</a:t>
            </a:r>
            <a:r>
              <a:rPr lang="en-US" dirty="0" smtClean="0"/>
              <a:t> and 11</a:t>
            </a:r>
          </a:p>
          <a:p>
            <a:r>
              <a:rPr lang="en-US" dirty="0" smtClean="0"/>
              <a:t>We </a:t>
            </a:r>
            <a:r>
              <a:rPr lang="en-US" dirty="0"/>
              <a:t>will facilitate any specific requirements </a:t>
            </a:r>
            <a:br>
              <a:rPr lang="en-US" dirty="0"/>
            </a:br>
            <a:r>
              <a:rPr lang="en-US" dirty="0"/>
              <a:t>(e.g. dietary or allergies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You will receive £180 for hosting 2 students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8359223" y="320595"/>
            <a:ext cx="3327585" cy="8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14047"/>
            <a:ext cx="10515600" cy="1325563"/>
          </a:xfrm>
        </p:spPr>
        <p:txBody>
          <a:bodyPr/>
          <a:lstStyle/>
          <a:p>
            <a:r>
              <a:rPr lang="en-US" dirty="0" smtClean="0"/>
              <a:t>Chinese immersion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371" y="1357216"/>
            <a:ext cx="10515600" cy="4351338"/>
          </a:xfrm>
        </p:spPr>
        <p:txBody>
          <a:bodyPr/>
          <a:lstStyle/>
          <a:p>
            <a:r>
              <a:rPr lang="en-US" dirty="0" smtClean="0"/>
              <a:t>Chinese Culture Lessons are provided at the school </a:t>
            </a:r>
            <a:br>
              <a:rPr lang="en-US" dirty="0" smtClean="0"/>
            </a:br>
            <a:r>
              <a:rPr lang="en-US" dirty="0" smtClean="0"/>
              <a:t>during the </a:t>
            </a:r>
            <a:r>
              <a:rPr lang="en-US" dirty="0" err="1" smtClean="0"/>
              <a:t>programme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8359223" y="320595"/>
            <a:ext cx="3327585" cy="820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58829"/>
            <a:ext cx="8737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6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6318</TotalTime>
  <Words>270</Words>
  <Application>Microsoft Office PowerPoint</Application>
  <PresentationFormat>Widescreen</PresentationFormat>
  <Paragraphs>40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 Theme</vt:lpstr>
      <vt:lpstr> Chinese School Group Visit  Homestay information evening   Planned dates:  Sunday 28th January– Saturday 3rd February 2018  Devoran Primary School </vt:lpstr>
      <vt:lpstr>Benefits of visit</vt:lpstr>
      <vt:lpstr>PowerPoint Presentation</vt:lpstr>
      <vt:lpstr>PowerPoint Presentation</vt:lpstr>
      <vt:lpstr>PowerPoint Presentation</vt:lpstr>
      <vt:lpstr>Why host students? </vt:lpstr>
      <vt:lpstr>Schedule</vt:lpstr>
      <vt:lpstr>Hosting</vt:lpstr>
      <vt:lpstr>Chinese immersion</vt:lpstr>
      <vt:lpstr>Chinese immersion</vt:lpstr>
      <vt:lpstr>PowerPoint Presentation</vt:lpstr>
      <vt:lpstr>What happens next?</vt:lpstr>
      <vt:lpstr>Frequently asked questions</vt:lpstr>
      <vt:lpstr>PowerPoint Presentation</vt:lpstr>
      <vt:lpstr> Chinese School Group Visit  Homestay information evening   homestay@opportunity-education.com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Charlton Manor Primary  Dongguan Foreign Language School</dc:title>
  <dc:creator>Tom Saunders</dc:creator>
  <cp:lastModifiedBy>Victoria Lock</cp:lastModifiedBy>
  <cp:revision>40</cp:revision>
  <cp:lastPrinted>2017-11-02T13:31:22Z</cp:lastPrinted>
  <dcterms:created xsi:type="dcterms:W3CDTF">2016-11-20T12:46:02Z</dcterms:created>
  <dcterms:modified xsi:type="dcterms:W3CDTF">2017-11-10T16:02:27Z</dcterms:modified>
</cp:coreProperties>
</file>